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17E28-4CE5-42C3-8EAA-3164E9A2DD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4469BF-9E22-4CF7-A5AE-5B5A50AE11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database outputs. Examples of database outputs are showcased for (A) Human Tissue Map: the PRR15 gene shows brain-specific 5hmC modification, compared with various tissue types and (B) Cancer Biomarker Discovery: the ESRRG gene shows higher 5hmC level in liver cancer patients relative to controls from a liver cancer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40A406-3881-4AF0-A219-A68DF1C6C5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Examples of database outputs. Examples of database outputs are showcased for (A) Human Tissue Map: the PRR15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48000" y="1371600"/>
            <a:ext cx="30598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Examples of database outputs. Examples of database outputs are showcased for (A) Human Tissue Map: the PRR15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2024-05-19T11:12:51Z</dcterms:modified>
</cp:coreProperties>
</file>