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3975E-B452-415B-A25C-B16D251DBC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4B2D5-F83A-4BAD-97F9-10FF94D9AB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dbAQP-SNP Search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0290C-6413-4718-BC6F-880CC49EA1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dbAQP-SNP Search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2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dbAQP-SNP Search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2024-05-02T14:56:58Z</dcterms:modified>
</cp:coreProperties>
</file>