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7C7A84-C7D6-4877-8588-6CEAE48853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CA51B8-0347-4E50-9B27-4BA8ED709C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Desired data and metadata types shared among databases. Free-form answers from the questions 9.5 and 10.7 (what data and metadata would you like to share) were aggregated, with responses in blue; and free-form answers from questions 9.6 and 10.8 (what data and metadata would you like to access from other databases) were aggregated, with responses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2692CA-D10D-447A-9A58-D4F240C324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Desired data and metadata types shared among databases. Free-form answers from the questions 9.5 and 10.7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42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Desired data and metadata types shared among databases. Free-form answers from the questions 9.5 and 10.7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2024-05-19T05:51:04Z</dcterms:modified>
</cp:coreProperties>
</file>