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847EA2-53C3-43BD-B36C-23918B3ECF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155EF4-2DDF-4F51-8246-221BCC61AD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PolyQ Database structure, depicting all the available pages, routes and disease options. Home page has two different options to access any Disease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4E45D-5A1C-4910-816E-D0AAE8507D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of the Huntington’s Disease page, presenting all the additional features of the Diseases pages mentioned in the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4E45D-5A1C-4910-816E-D0AAE8507D0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PolyQ Database structure, depicting all the available pages, routes and disease options. Home page has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777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Top of the Huntington’s Disease page, presenting all the additional features of the Diseases pages mentioned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04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The PolyQ Database structure, depicting all the available pages, routes and disease options. Home page has ...</vt:lpstr>
      <vt:lpstr>Figure 2. Top of the Huntington’s Disease page, presenting all the additional features of the Diseases pages mentioned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2024-05-19T11:13:02Z</dcterms:modified>
</cp:coreProperties>
</file>