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8E9B4-1ABD-4311-A9AE-8F15F4D748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BEDCA-1A3E-42A4-92EC-508A6D7DF5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Instructions for the use of nine gene function annotation tools such as CAZyme, GO, KEGG and all annotation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5B934-6DF0-42BD-A733-52572F7C22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Instructions for the use of nine gene function annotation tools such as CAZyme, GO, KEGG and all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8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Instructions for the use of nine gene function annotation tools such as CAZyme, GO, KEGG and all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2024-05-19T04:32:35Z</dcterms:modified>
</cp:coreProperties>
</file>