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800BE-F3B0-4B9F-BFDD-84B6DDE2A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416D1-4847-4264-B312-AD33874F58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AIMedGraph relation graph. (A) Example of the disease classification tree. (B) Example of the relation graph between genes, variants, drugs and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4419E-FDB1-472B-B274-F5417584C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Illustration of the AIMedGraph relation graph. (A) Example of the disease classification tree. (B) Example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005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Illustration of the AIMedGraph relation graph. (A) Example of the disease classification tree. (B) Example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2024-05-19T12:39:22Z</dcterms:modified>
</cp:coreProperties>
</file>