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BBFB6F-DE0C-400E-8455-06DF446618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6C0128-F277-4C7A-AD67-E738D6A5C3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of the ensemble of all submissions using the strict normalization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8843C4-2381-499C-8B98-FD7FF70653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of the ensemble of all submissions using the strict normalization measures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Performance of the ensemble of all submissions using the strict normalization measures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2024-05-18T10:25:35Z</dcterms:modified>
</cp:coreProperties>
</file>