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264259-D400-4749-9217-4244328D10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1F9C1A-9297-42AF-831C-48006D59EC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Search methods and results in the LncPCD database. There are five methods to obtain related information. (A) Quick search function on the Home page. (B) Image links to the five types of PCD on the home page. (C) Tree view function on the left side of the Browse page. (D) Quick Search function on the Search page. (E) Advanced Search function on the Search page. Through each of the above methods, a result table is obtained. (F) LncPCD results are organized in a data table, with a single association record on each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211CD7-07DE-4CED-BEC3-6B6DA6476E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baad087, </a:t>
            </a:r>
            <a:r>
              <a:rPr lang="en-US" altLang="en-US" sz="1000">
                <a:solidFill>
                  <a:srgbClr val="333333"/>
                </a:solidFill>
                <a:hlinkClick r:id="rId3"/>
              </a:rPr>
              <a:t>https://doi.org/10.1093/database/baad087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Search methods and results in the LncPCD database. There are five methods to obtain related information.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658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Search methods and results in the LncPCD database. There are five methods to obtain related information.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2024-05-19T11:54:33Z</dcterms:modified>
</cp:coreProperties>
</file>