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8D7D8-1033-4DAE-A9C1-9CF7AD788B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EAD52-AC0E-453A-A697-1FE2F28231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performance (F1-score) of models by the total training steps. The solid line (BC7DP-supervised) represents the performance of a model trained using the original dataset. The line starting with dotted line and soon changed into solid line, denoted as BC7DP-supervised (Transferred), represents the performance of our system. The line strarting with solid line but soon changed into dotted line, denoted as Weakly-supervised, represents a model trained only on weakly supervised datasets (without the third phase of our system). Note that the solid part of BC7DP-supervised (Transferred) linestarts at the 28 000th step of the Weakly-supervised line as it is transferred from the 28 000th step of the weakly supervised only model. For the BC7DP-supervised and BC7DP-supervised (Transferred), F1-scores are averaged across five independent runs.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9C5E9E-7B64-4410-9E27-8090528E57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performance (F1-score) of models by the total training steps. The solid line (BC7DP-supervised)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63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performance (F1-score) of models by the total training steps. The solid line (BC7DP-supervised)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2024-05-19T06:58:57Z</dcterms:modified>
</cp:coreProperties>
</file>