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8B707-6E5B-4739-B9F3-B20F0AB7E2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54FB8-E83A-40C9-8E5F-2765B94AF6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078D1-DB40-462A-943C-2DF811C187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078D1-DB40-462A-943C-2DF811C187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078D1-DB40-462A-943C-2DF811C187F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schematic workflow of the FDRdb. (A) The ‘RNA browse’ page. (B) The ‘Search’ page. (C) The ‘Result’ page. ...</vt:lpstr>
      <vt:lpstr>Figure 2. The analysis function of the FDRdb. (A) The upload interface on the ‘Analysis’ page. (B) The statistics of ...</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2024-05-02T17:27:34Z</dcterms:modified>
</cp:coreProperties>
</file>