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88F97B-247E-4A0B-8922-5299342D0F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AAB3E4-A0CF-40CB-9831-08BE9E9A24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Observed in situ temperatures by CTD of S. crosnieri habitat and estimated temperatures by BISMaL based on FORA. When the observed in situ temperature corresponds to the estimated temperature, data are plotted along the solid line (y = 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C9FDF1-7CD7-472E-9677-0369B70A36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baad081, </a:t>
            </a:r>
            <a:r>
              <a:rPr lang="en-US" altLang="en-US" sz="1000">
                <a:solidFill>
                  <a:srgbClr val="333333"/>
                </a:solidFill>
                <a:hlinkClick r:id="rId3"/>
              </a:rPr>
              <a:t>https://doi.org/10.1093/database/baad081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Observed in situ temperatures by CTD of S. crosnieri habitat and estimated temperatures by BISMaL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676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Observed in situ temperatures by CTD of S. crosnieri habitat and estimated temperatures by BISMaL based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2024-05-19T05:10:55Z</dcterms:modified>
</cp:coreProperties>
</file>