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4726F-9712-4F7F-901C-0F5089598E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C4C4E6-0940-4047-A927-D3C18DD092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Kablammo display for the BLAST results of a sample query sequence. Various alignment statistics are being shown along with the option to view/download images and alignments. Please see the tutorial on the einkorn resource database webpage on how to generate this output (https://avena.pw.usda.gov/genomes/mono/pan_help.php).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9AA13-0D8D-44EF-A6A7-8F3C89887E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Kablammo display for the BLAST results of a sample query sequence. Various alignment statistics are being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6065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Kablammo display for the BLAST results of a sample query sequence. Various alignment statistics are being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2024-05-19T03:44:29Z</dcterms:modified>
</cp:coreProperties>
</file>