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0E577B-E646-4F64-B0AF-37DCD756145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F81732-5FED-420F-8BF1-8FF14BCD6DD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This diagram illustrates the ESOMIR modules, representing data analysis, prediction and mining procedures. Each stage in the process is clearly defined in this schematic, outlining the steps taken to reach the desired outcome.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F91B12-66DA-4A8A-9B23-43F3AAF11D94}"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An illustration of top key mRNA and miRNA targets associated with EC. (A) The top 10% identified genes associated with EC. (B) The top 10% identified miRNAs associated with EC. (C) A network that visualizes the top connections and associations between mRNA and miRNAs, highlighting the most significant interactions among them.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F91B12-66DA-4A8A-9B23-43F3AAF11D94}"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Comparison of all available miRNA targets associated with EC in ESOMIR and other available databases. The figure shows that ESOMIR has the highest number of miRNAs included in contrast to the other available databases. (B) Comparison of all available mRNAs associated with EC in ESOMIR and other available databases.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F91B12-66DA-4A8A-9B23-43F3AAF11D9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Signaling pathway targeted by selected putative miRNA associated with EC. The respective pathways along with their percentages are given and represented by different colors.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F91B12-66DA-4A8A-9B23-43F3AAF11D9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ESOMIR Homepage: a comprehensive miRNA database for EC. The home page shows the description of the database with different tabs that are included in the database. The Fuzzy Search Functionality implemented in ESOMIR is also given.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F91B12-66DA-4A8A-9B23-43F3AAF11D9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Demonstrative depiction of the Search page to access data using different modules. In the above figure from the database, it can be seen that the information can be retrieved through search by miRNA identifier search, search by target gene or miRNA or search for miRNA targeted pathway.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F91B12-66DA-4A8A-9B23-43F3AAF11D9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An illustration of the ESOMIR result page presented in a tabular format. The results show the miRNA, accession ID, target site, EL and other information including the gene name and pathways.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F91B12-66DA-4A8A-9B23-43F3AAF11D9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depiction of the search results for the apoptosis signaling pathway, showcasing the target miRNA–mRNA network.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F91B12-66DA-4A8A-9B23-43F3AAF11D9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An illustration of &gt;2000 mRNA–miRNA interactions that are exclusively linked to EC in the ESOMIR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F91B12-66DA-4A8A-9B23-43F3AAF11D9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depiction of the miRNA–target interactions, along with their corresponding signaling pathways.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F91B12-66DA-4A8A-9B23-43F3AAF11D9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d06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ad063"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d06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d06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d06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d06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d06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d06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d063"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d06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baad063, </a:t>
            </a:r>
            <a:r>
              <a:rPr lang="en-US" altLang="en-US" sz="1000">
                <a:solidFill>
                  <a:srgbClr val="333333"/>
                </a:solidFill>
                <a:hlinkClick r:id="rId3"/>
              </a:rPr>
              <a:t>https://doi.org/10.1093/database/baad063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This diagram illustrates the ESOMIR modules, representing data analysis, prediction and mining procedures.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1475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baad063, </a:t>
            </a:r>
            <a:r>
              <a:rPr lang="en-US" altLang="en-US" sz="1000">
                <a:solidFill>
                  <a:srgbClr val="333333"/>
                </a:solidFill>
                <a:hlinkClick r:id="rId3"/>
              </a:rPr>
              <a:t>https://doi.org/10.1093/database/baad063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An illustration of top key mRNA and miRNA targets associated with EC. (A) The top 10% identified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593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baad063, </a:t>
            </a:r>
            <a:r>
              <a:rPr lang="en-US" altLang="en-US" sz="1000">
                <a:solidFill>
                  <a:srgbClr val="333333"/>
                </a:solidFill>
                <a:hlinkClick r:id="rId3"/>
              </a:rPr>
              <a:t>https://doi.org/10.1093/database/baad063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Comparison of all available miRNA targets associated with EC in ESOMIR and other available databases.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765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baad063, </a:t>
            </a:r>
            <a:r>
              <a:rPr lang="en-US" altLang="en-US" sz="1000">
                <a:solidFill>
                  <a:srgbClr val="333333"/>
                </a:solidFill>
                <a:hlinkClick r:id="rId3"/>
              </a:rPr>
              <a:t>https://doi.org/10.1093/database/baad063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Signaling pathway targeted by selected putative miRNA associated with EC. The respective pathways along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183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baad063, </a:t>
            </a:r>
            <a:r>
              <a:rPr lang="en-US" altLang="en-US" sz="1000">
                <a:solidFill>
                  <a:srgbClr val="333333"/>
                </a:solidFill>
                <a:hlinkClick r:id="rId3"/>
              </a:rPr>
              <a:t>https://doi.org/10.1093/database/baad063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ESOMIR Homepage: a comprehensive miRNA database for EC. The home page shows the description of the database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934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baad063, </a:t>
            </a:r>
            <a:r>
              <a:rPr lang="en-US" altLang="en-US" sz="1000">
                <a:solidFill>
                  <a:srgbClr val="333333"/>
                </a:solidFill>
                <a:hlinkClick r:id="rId3"/>
              </a:rPr>
              <a:t>https://doi.org/10.1093/database/baad063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Demonstrative depiction of the Search page to access data using different modules. In the above figure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9557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baad063, </a:t>
            </a:r>
            <a:r>
              <a:rPr lang="en-US" altLang="en-US" sz="1000">
                <a:solidFill>
                  <a:srgbClr val="333333"/>
                </a:solidFill>
                <a:hlinkClick r:id="rId3"/>
              </a:rPr>
              <a:t>https://doi.org/10.1093/database/baad063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 illustration of the ESOMIR result page presented in a tabular format. The results show the miRNA,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245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baad063, </a:t>
            </a:r>
            <a:r>
              <a:rPr lang="en-US" altLang="en-US" sz="1000">
                <a:solidFill>
                  <a:srgbClr val="333333"/>
                </a:solidFill>
                <a:hlinkClick r:id="rId3"/>
              </a:rPr>
              <a:t>https://doi.org/10.1093/database/baad063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depiction of the search results for the apoptosis signaling pathway, showcasing the target miRNA–mRNA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466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baad063, </a:t>
            </a:r>
            <a:r>
              <a:rPr lang="en-US" altLang="en-US" sz="1000">
                <a:solidFill>
                  <a:srgbClr val="333333"/>
                </a:solidFill>
                <a:hlinkClick r:id="rId3"/>
              </a:rPr>
              <a:t>https://doi.org/10.1093/database/baad063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An illustration of &gt;2000 mRNA–miRNA interactions that are exclusively linked to EC in the ESOMIR database.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1887"/>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baad063, </a:t>
            </a:r>
            <a:r>
              <a:rPr lang="en-US" altLang="en-US" sz="1000">
                <a:solidFill>
                  <a:srgbClr val="333333"/>
                </a:solidFill>
                <a:hlinkClick r:id="rId3"/>
              </a:rPr>
              <a:t>https://doi.org/10.1093/database/baad063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depiction of the miRNA–target interactions, along with their corresponding signaling pathways.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216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This diagram illustrates the ESOMIR modules, representing data analysis, prediction and mining procedures. ...</vt:lpstr>
      <vt:lpstr>Figure 2. (A) Comparison of all available miRNA targets associated with EC in ESOMIR and other available databases. The ...</vt:lpstr>
      <vt:lpstr>Figure 3. Signaling pathway targeted by selected putative miRNA associated with EC. The respective pathways along with ...</vt:lpstr>
      <vt:lpstr>Figure 4. ESOMIR Homepage: a comprehensive miRNA database for EC. The home page shows the description of the database ...</vt:lpstr>
      <vt:lpstr>Figure 5. Demonstrative depiction of the Search page to access data using different modules. In the above figure from ...</vt:lpstr>
      <vt:lpstr>Figure 6. An illustration of the ESOMIR result page presented in a tabular format. The results show the miRNA, ...</vt:lpstr>
      <vt:lpstr>Figure 7. A depiction of the search results for the apoptosis signaling pathway, showcasing the target miRNA–mRNA ...</vt:lpstr>
      <vt:lpstr>Figure 8. An illustration of &gt;2000 mRNA–miRNA interactions that are exclusively linked to EC in the ESOMIR database.
</vt:lpstr>
      <vt:lpstr>Figure 9. A depiction of the miRNA–target interactions, along with their corresponding signaling pathways.
</vt:lpstr>
      <vt:lpstr>Figure 10. An illustration of top key mRNA and miRNA targets associated with EC. (A) The top 10% identified genes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2024-05-19T06:06:55Z</dcterms:modified>
</cp:coreProperties>
</file>