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3FB8B7-AF37-48A1-9CFA-3D1BE5AF212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60FE66-6A3B-458F-88BE-4BAFA53F866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Customized search results using the multi-string search mode of proteome search interface.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3A8E6E-82E0-4881-B0CD-19384F2105A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8. </a:t>
            </a:r>
            <a:r>
              <a:rPr lang="en-US" altLang="en-US" b="0"/>
              <a:t>Customized search results using the multi-string search mode of proteome search interface.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94208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8. Customized search results using the multi-string search mode of proteome search interface.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2024-05-18T06:09:00Z</dcterms:modified>
</cp:coreProperties>
</file>