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1BAE93-DC7C-413B-8167-8005CF7BA5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116A1D-561C-4F38-A583-38F4CA2D24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JBrowse2 linear synteny viewer showing synteny between T. monococcum TA10622 and T. aestivum CS-IWGSC ref2.1. See tutorial on online webpage (https://avena.pw.usda.gov/genomes/mono/pan_help.php) on how to generate this view in JBrowse2.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54C2F4-825E-4AA6-9795-526953579F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7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JBrowse2 linear synteny viewer showing synteny between T. monococcum TA10622 and T. aestivum CS-IWGSC ref2.1.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3135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JBrowse2 linear synteny viewer showing synteny between T. monococcum TA10622 and T. aestivum CS-IWGSC ref2.1.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2024-05-19T06:36:47Z</dcterms:modified>
</cp:coreProperties>
</file>