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CA551F-2D78-4AF5-93F8-025652A352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2CD9CE-14DF-4138-A9CE-C54D5E79D2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graphical abstract of the AVPCD.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3FB55B-064D-4B00-8D16-F371ED0957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graphical abstract of the AVPCD.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06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graphical abstract of the AVPCD.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2024-05-19T11:46:18Z</dcterms:modified>
</cp:coreProperties>
</file>