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1E8B4-1102-4AA4-817F-B790F2ABEB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B5A2D-708D-4A33-9CC1-1982791862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data collection and processing of NanoLAS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4F401-743F-4699-ABFC-A26B5390C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process of data collection and processing of NanoLAS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8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process of data collection and processing of NanoLAS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2024-05-20T20:51:46Z</dcterms:modified>
</cp:coreProperties>
</file>