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BD1AF-F2C3-4E83-9A3A-4E43584725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A49C1-0751-446B-B9FC-58E6508F84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CDR3 lengths in the NanoLAS database by source organism.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942CD3-5A54-4441-97F9-95D76A016A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distribution of CDR3 lengths in the NanoLAS database by source organism.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28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distribution of CDR3 lengths in the NanoLAS database by source organism.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2024-05-15T07:28:18Z</dcterms:modified>
</cp:coreProperties>
</file>