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1F37C6-D247-4BCC-9D2F-D09A3F7184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6B3AA9-A2F0-4A60-B07E-7D69C7EF4A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Customized search results using the multi-string search mode of proteome search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58A6C9-CC28-4750-B8F1-FE2F736DBF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Customized search results using the multi-string search mode of proteome search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420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Customized search results using the multi-string search mode of proteome search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2024-05-04T14:03:59Z</dcterms:modified>
</cp:coreProperties>
</file>