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A99A76-11F2-4639-9F98-8796ACAB8A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1ABAD-7C19-4517-9727-4054A6B143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Pages of PurificationDB. (A) On the ‘Database’ page, users can browse entries of the database, labeled with their name, UniProt ID, and associated PDB IDs. (B) Upon selection of a UniProt entry O95271, entries from PurificationDB corresponding to this protein are displayed. In this case, we can see that there are several sets of buffer conditions published.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74FB3-C95C-4043-8991-6A90DC10B0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Pages of PurificationDB. (A) On the ‘Database’ page, users can browse entries of the database, labeled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563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Pages of PurificationDB. (A) On the ‘Database’ page, users can browse entries of the database, labeled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2024-05-19T11:24:18Z</dcterms:modified>
</cp:coreProperties>
</file>