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2F32C-1A3D-4871-ADB5-EF243CA0AD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6E89A1-ED26-45F5-835A-473E741CA0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Parallel coordinates of the kinetic parameters. (B) Data can be selected by brushing the axes. This selection automatically selects the data on the scatter plot. (C) The scatter plot helps to keep an overview of the exact values of the selected kinetic parameters.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83DE5-48EA-4DC6-B2E3-7D0225D05F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baad011, </a:t>
            </a:r>
            <a:r>
              <a:rPr lang="en-US" altLang="en-US" sz="1000">
                <a:solidFill>
                  <a:srgbClr val="333333"/>
                </a:solidFill>
                <a:hlinkClick r:id="rId3"/>
              </a:rPr>
              <a:t>https://doi.org/10.1093/database/baad011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Parallel coordinates of the kinetic parameters. (B) Data can be selected by brushing the axes.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303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Parallel coordinates of the kinetic parameters. (B) Data can be selected by brushing the axes.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2024-05-19T04:05:26Z</dcterms:modified>
</cp:coreProperties>
</file>