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7E9131-EBDB-4B01-A2AB-152855020D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BB214E-6427-4740-9352-8CB548314A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bar chart of specimen records within the CIGAF database by genus. The bars are colored by fungal family and are ordered from lowest to highest prevalence within each category.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B644E-8CF5-49CC-8861-0C59405B07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bar chart of specimen records within the CIGAF database by genus. The bars are colored by fungal family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59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bar chart of specimen records within the CIGAF database by genus. The bars are colored by fungal family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2024-05-19T04:32:17Z</dcterms:modified>
</cp:coreProperties>
</file>