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4B886-0291-4DCF-998D-587C571178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9F773-BD28-46E4-BEE9-3F4EC3B92E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Nbs in the database according to (A) source (organism), (B) type and (C) obtaining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7A98E0-980E-4B84-BFCE-14BB8E9FAC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Nbs in the database according to (A) source (organism), (B) type and (C) obtaining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505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Nbs in the database according to (A) source (organism), (B) type and (C) obtaining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2024-05-19T11:12:27Z</dcterms:modified>
</cp:coreProperties>
</file>