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D53CA-6DC1-4AE6-AAB3-98D7FA1B74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69475-9592-408B-B62B-791388745B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SEPDB result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06B64-3073-4E94-BDD5-B7B1CC91E6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SEPDB result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8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SEPDB result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2024-05-20T15:10:24Z</dcterms:modified>
</cp:coreProperties>
</file>