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66FB20-201B-4816-8E11-7B8DA32E32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175505-7E16-4072-B0D7-8F2F120F00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the BISMaL web page for S. crosnieri. Left panel: a taxonomic information page (https://www.godac.jamstec.go.jp/bismal/e/view/9000078) composed of taxonomic tree (a), map view of biological observation records (b), histograms of environmental conditions (c), related images and notes (d) and references (e). Right panel: a biological observation record page (https://www.godac.jamstec.go.jp/bismal/e/occurrences?taxon=9000078) composed of map view with estimated environmental contours (f) and observation records (g). Estimated salinity or temperature for observation records is shown as underlined values.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D46A53-9E2A-4857-85FD-52F3951ED0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Screenshots of the BISMaL web page for S. crosnieri. Left panel: a taxonomic information page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22600" y="1371600"/>
            <a:ext cx="310728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Screenshots of the BISMaL web page for S. crosnieri. Left panel: a taxonomic information page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2024-05-19T03:44:04Z</dcterms:modified>
</cp:coreProperties>
</file>