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F55D-24D0-469F-BFA6-2BDA090C63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CAB126-A78D-4836-95F5-9CA1A2EDF43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showing the study area along the Catalan coast (NW Mediterranean Sea), where the bottom trawling samplings take place). Sampling fishing ports are displayed on the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Diagram of the data workflow: data collection, processing, storage, extraction and products.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the data input website displaying interactive charts and maps to perform visual validations of the entered data. The scatter chart displays the individuals’ lengths and weights to detect possible outliers. The interactive chart is displaying the onboard positions (blue pointers), together with the uploaded GPS points (blue circles) and the GPS points detected as fishing (yellow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the length-frequency distributions of blue and red shrimp (A. antennatus—red) and deep-water rose shrimp (P. longirostris—pink). The abundances on the chart are the average of all areas and years (number of individuals/km2).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Catch composition per port and season of the deep-water rose shrimp (P. longirostris). The value of the central circle is the average of the species’ biomass per port or season (kg/km2).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Catch geolocation of a bottom trawling sampling. An additional layer with the biomass extracted for all the fishing fleet (kg/km2) is added to the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Spatial distribution of the fishing effort (h/km2), landings (km/km2) and revenues per unit of effort (€/h· km2) produced by the bottom trawling fishing fleet in 2021.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 of the data input website to prevent incorrect data. The website displays a line chart with the length frequency and species’ length ranges. If some lengths are out of the range, they can be detected in the length frequency chart and the website triggers a warning with the lengths that need to be checked. Chart showing the lengths out of range with a warning detecting the outliers (A). Chart showing the fixed lengths that fall within the range values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FF731-F100-455F-ACD3-F943238FB8D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6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showing the study area along the Catalan coast (NW Mediterranean Sea), where the bottom trawling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57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Diagram of the data workflow: data collection, processing, storage, extraction and products.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86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the data input website displaying interactive charts and maps to perform visual validations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64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the length-frequency distributions of blue and red shrimp (A. antennatus—red) and deep-water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975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Catch composition per port and season of the deep-water rose shrimp (P. longirostris). The value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368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Catch geolocation of a bottom trawling sampling. An additional layer with the biomass extracted for all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457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Spatial distribution of the fishing effort (h/km</a:t>
            </a:r>
            <a:r>
              <a:rPr lang="en-US" altLang="en-US" b="0" baseline="30000"/>
              <a:t>2</a:t>
            </a:r>
            <a:r>
              <a:rPr lang="en-US" altLang="en-US" b="0"/>
              <a:t>), landings (km/km</a:t>
            </a:r>
            <a:r>
              <a:rPr lang="en-US" altLang="en-US" b="0" baseline="30000"/>
              <a:t>2</a:t>
            </a:r>
            <a:r>
              <a:rPr lang="en-US" altLang="en-US" b="0"/>
              <a:t>) and revenues 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449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baad067, </a:t>
            </a:r>
            <a:r>
              <a:rPr lang="en-US" altLang="en-US" sz="1000">
                <a:solidFill>
                  <a:srgbClr val="333333"/>
                </a:solidFill>
                <a:hlinkClick r:id="rId3"/>
              </a:rPr>
              <a:t>https://doi.org/10.1093/database/baad067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 of the data input website to prevent incorrect data. The website displays a line chart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92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Map showing the study area along the Catalan coast (NW Mediterranean Sea), where the bottom trawling ...</vt:lpstr>
      <vt:lpstr>Figure 2. Diagram of the data workflow: data collection, processing, storage, extraction and products.
</vt:lpstr>
      <vt:lpstr>Figure 3. Examples of the data input website displaying interactive charts and maps to perform visual validations of ...</vt:lpstr>
      <vt:lpstr>Figure 5. Comparison of the length-frequency distributions of blue and red shrimp (A. antennatus—red) and deep-water ...</vt:lpstr>
      <vt:lpstr>Figure 6. Catch composition per port and season of the deep-water rose shrimp (P. longirostris). The value of the ...</vt:lpstr>
      <vt:lpstr>Figure 7. Catch geolocation of a bottom trawling sampling. An additional layer with the biomass extracted for all the ...</vt:lpstr>
      <vt:lpstr>Figure 4. Spatial distribution of the fishing effort (h/km2), landings (km/km2) and revenues per ...</vt:lpstr>
      <vt:lpstr>Figure 8. Example of the data input website to prevent incorrect data. The website displays a line chart with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2024-05-19T06:06:19Z</dcterms:modified>
</cp:coreProperties>
</file>