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26C4D6-2C66-48FE-9C01-91136704DA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D3917E-8A79-4896-977B-1C6C718037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APDB overview. (a) The online resources, the collected molecular annotations, targets and bioassays, the computed molecular descriptors and similarities, the data statistics and the download functionalities. (b) The IDF weights distribution of fingerprints bits and counts and the first five principal components of molecular descriptors and quantum properties.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360171-D199-4297-8DDA-656F0FCC46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baad046, </a:t>
            </a:r>
            <a:r>
              <a:rPr lang="en-US" altLang="en-US" sz="1000">
                <a:solidFill>
                  <a:srgbClr val="333333"/>
                </a:solidFill>
                <a:hlinkClick r:id="rId3"/>
              </a:rPr>
              <a:t>https://doi.org/10.1093/database/baad046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APDB overview. (a) The online resources, the collected molecular annotations, targets and bioassays,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462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 APDB overview. (a) The online resources, the collected molecular annotations, targets and bioassays,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2024-05-19T07:21:54Z</dcterms:modified>
</cp:coreProperties>
</file>