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  <p:sldId id="298" r:id="rId15"/>
    <p:sldId id="301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tags" Target="tags/tag1.xml" /><Relationship Id="rId18" Type="http://schemas.openxmlformats.org/officeDocument/2006/relationships/presProps" Target="presProps.xml" /><Relationship Id="rId19" Type="http://schemas.openxmlformats.org/officeDocument/2006/relationships/viewProps" Target="viewProps.xml" /><Relationship Id="rId2" Type="http://schemas.openxmlformats.org/officeDocument/2006/relationships/notesMaster" Target="notesMasters/notesMaster1.xml" /><Relationship Id="rId20" Type="http://schemas.openxmlformats.org/officeDocument/2006/relationships/theme" Target="theme/theme1.xml" /><Relationship Id="rId21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0F971B-AEDA-4812-A21B-70C866FA5C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5A2A3D-A18C-4ED2-8D9E-1E26F2DDBA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processing overview. Apache Spark and the star logo are trademarks of the Apache Software Foundation in the United States and/or other countries.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DOI percentage of articles per publication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ORCID percentage of authors per publication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ISNI and GRID percentage of authors per publication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authors per publication year (from 1988) with an affiliation string.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JSON representation within XQuery.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Entity relationship diagram for a subset of PubMed.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Author name character/word distributions.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Affiliation character/word distributions.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narrative affiliations.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Truncated abstracts by publication year. Filtered to include years with ≥30 occurrences.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Article character/word distributions.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Count of citation records with a valid DOI per publication year (excluding erroneous years).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ADC20-F60A-4535-843A-79828ED0AFDB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2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2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3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3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4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Data processing overview. Apache Spark and the star logo are trademarks of the Apache Software Foundation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623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DOI percentage of articles per publication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82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ORCID percentage of authors per publication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82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ISNI and GRID percentage of authors per publication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3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Percentage of authors per publication year (from 1988) with an affiliation string.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74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JSON representation within XQuery.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6498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Entity relationship diagram for a subset of PubMed.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059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Author name character/word distributions.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64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Affiliation character/word distributions.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619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An example of narrative affiliations.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918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Truncated abstracts by publication year. Filtered to include years with ≥30 occurrences.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82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Article character/word distributions.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61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Count of citation records with a valid DOI per publication year (excluding erroneous years).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82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39</Paragraphs>
  <Slides>13</Slides>
  <Notes>13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14">
      <vt:lpstr>13_Office Theme</vt:lpstr>
      <vt:lpstr>Figure 1. Data processing overview. Apache Spark and the star logo are trademarks of the Apache Software Foundation in ...</vt:lpstr>
      <vt:lpstr>Figure 2. JSON representation within XQuery.
</vt:lpstr>
      <vt:lpstr>Figure 3. Entity relationship diagram for a subset of PubMed.
</vt:lpstr>
      <vt:lpstr>Figure 4. Author name character/word distributions.
</vt:lpstr>
      <vt:lpstr>Figure 5. Affiliation character/word distributions.
</vt:lpstr>
      <vt:lpstr>Figure 6. An example of narrative affiliations.
</vt:lpstr>
      <vt:lpstr>Figure 9. Truncated abstracts by publication year. Filtered to include years with ≥30 occurrences.
</vt:lpstr>
      <vt:lpstr>Figure 8. Article character/word distributions.
</vt:lpstr>
      <vt:lpstr>Figure 7. Count of citation records with a valid DOI per publication year (excluding erroneous years).
</vt:lpstr>
      <vt:lpstr>Figure 10. DOI percentage of articles per publication year.
</vt:lpstr>
      <vt:lpstr>Figure 11. ORCID percentage of authors per publication year.
</vt:lpstr>
      <vt:lpstr>Figure 12. ISNI and GRID percentage of authors per publication year.
</vt:lpstr>
      <vt:lpstr>Figure 13. Percentage of authors per publication year (from 1988) with an affiliation string.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2024-05-19T11:54:25Z</dcterms:modified>
</cp:coreProperties>
</file>