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9983F3-8C46-4824-B34C-A63CC7C89E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03CB42-C700-4C08-8CBC-F5A8964DD6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showing the database building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D7628E-74D0-48C8-8B81-60A88BF686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Flowchart showing the database building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683000" y="1371600"/>
            <a:ext cx="17872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Flowchart showing the database building process.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2024-05-20T18:05:14Z</dcterms:modified>
</cp:coreProperties>
</file>