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E62F3-E3F3-4FBE-8DE2-D0004F3349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3BED8F-001C-42BE-8A71-17F6E5A1DC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Sampling sites with spider assemblage data available in ARAapp, with data from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5F53EA-2D60-41D4-BAEF-CA8BAC22FF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Sampling sites with spider assemblage data available in ARAapp, with data from 26 October 2023.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6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Sampling sites with spider assemblage data available in ARAapp, with data from 26 October 2023.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2024-05-20T19:21:40Z</dcterms:modified>
</cp:coreProperties>
</file>