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ECBA2-2B51-4CE9-87C5-5DF988F5A3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CC909-1075-4DE4-8DAC-2B1CB7E4D6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about the importance of different hyperparameters using the fANOVA framework (53).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32F9B4-F4C6-4F99-A29B-2C3929C441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Overview about the importance of different hyperparameters using the fANOVA framework (53).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852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Overview about the importance of different hyperparameters using the fANOVA framework (53).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2024-05-18T14:27:07Z</dcterms:modified>
</cp:coreProperties>
</file>