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DEEC5-7758-4513-BFAD-73CB676B81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AB8F9-1A8F-466F-842A-2360D9523A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DOI percentage of articles per publication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94D6A-1BF4-434D-8E53-CBFFDA4068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DOI percentage of articles per publication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DOI percentage of articles per publication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2024-05-19T11:24:04Z</dcterms:modified>
</cp:coreProperties>
</file>