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8AC8AB-11D3-4FF5-B518-2F51035A46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600B52-6DB5-4ADA-80A8-8468384B3E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Signaling pathway targeted by selected putative miRNA associated with EC. The respective pathways along with their percentages are given and represented by different colors.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D4B7B7-11A2-4E1B-8F55-74C991346E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Signaling pathway targeted by selected putative miRNA associated with EC. The respective pathways along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018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Signaling pathway targeted by selected putative miRNA associated with EC. The respective pathways along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2024-05-19T05:31:17Z</dcterms:modified>
</cp:coreProperties>
</file>